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7" autoAdjust="0"/>
  </p:normalViewPr>
  <p:slideViewPr>
    <p:cSldViewPr>
      <p:cViewPr>
        <p:scale>
          <a:sx n="90" d="100"/>
          <a:sy n="90" d="100"/>
        </p:scale>
        <p:origin x="-59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B53A-466A-4E60-AC11-6521173C2C3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0CC8-703B-42B8-93E5-7DB95454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3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/>
                </a:solidFill>
                <a:latin typeface="Arial Black" pitchFamily="34" charset="0"/>
              </a:rPr>
              <a:t>Л</a:t>
            </a:r>
            <a:r>
              <a:rPr lang="uk-UA" sz="3200" i="1" dirty="0" err="1" smtClean="0">
                <a:solidFill>
                  <a:schemeClr val="tx2"/>
                </a:solidFill>
                <a:latin typeface="Arial Black" pitchFamily="34" charset="0"/>
              </a:rPr>
              <a:t>огіко</a:t>
            </a:r>
            <a:r>
              <a:rPr lang="uk-UA" sz="3200" i="1" dirty="0" smtClean="0">
                <a:solidFill>
                  <a:schemeClr val="tx2"/>
                </a:solidFill>
                <a:latin typeface="Arial Black" pitchFamily="34" charset="0"/>
              </a:rPr>
              <a:t> – математичні куточки в групах КДНЗ </a:t>
            </a:r>
            <a:r>
              <a:rPr lang="uk-UA" sz="3200" i="1" dirty="0" err="1" smtClean="0">
                <a:solidFill>
                  <a:schemeClr val="tx2"/>
                </a:solidFill>
                <a:latin typeface="Arial Black" pitchFamily="34" charset="0"/>
              </a:rPr>
              <a:t>“Попелюшка”</a:t>
            </a:r>
            <a:endParaRPr lang="ru-RU" sz="3200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714620"/>
            <a:ext cx="515290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85728"/>
            <a:ext cx="221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3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2920992" cy="2190744"/>
          </a:xfrm>
          <a:prstGeom prst="rect">
            <a:avLst/>
          </a:prstGeom>
        </p:spPr>
      </p:pic>
      <p:pic>
        <p:nvPicPr>
          <p:cNvPr id="5" name="Рисунок 4" descr="IMG_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000108"/>
            <a:ext cx="2143140" cy="2857520"/>
          </a:xfrm>
          <a:prstGeom prst="rect">
            <a:avLst/>
          </a:prstGeom>
        </p:spPr>
      </p:pic>
      <p:pic>
        <p:nvPicPr>
          <p:cNvPr id="7" name="Рисунок 6" descr="IMG_0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429132"/>
            <a:ext cx="2952770" cy="2214578"/>
          </a:xfrm>
          <a:prstGeom prst="rect">
            <a:avLst/>
          </a:prstGeom>
        </p:spPr>
      </p:pic>
      <p:pic>
        <p:nvPicPr>
          <p:cNvPr id="8" name="Рисунок 7" descr="IMG_01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3429000"/>
            <a:ext cx="285752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391" cy="6858000"/>
          </a:xfrm>
          <a:prstGeom prst="rect">
            <a:avLst/>
          </a:prstGeom>
        </p:spPr>
      </p:pic>
      <p:pic>
        <p:nvPicPr>
          <p:cNvPr id="3" name="Рисунок 2" descr="IMG_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929066"/>
            <a:ext cx="3048021" cy="2286016"/>
          </a:xfrm>
          <a:prstGeom prst="rect">
            <a:avLst/>
          </a:prstGeom>
        </p:spPr>
      </p:pic>
      <p:pic>
        <p:nvPicPr>
          <p:cNvPr id="4" name="Рисунок 3" descr="IMG_0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000108"/>
            <a:ext cx="3136228" cy="2352171"/>
          </a:xfrm>
          <a:prstGeom prst="rect">
            <a:avLst/>
          </a:prstGeom>
        </p:spPr>
      </p:pic>
      <p:pic>
        <p:nvPicPr>
          <p:cNvPr id="5" name="Рисунок 4" descr="IMG_0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71546"/>
            <a:ext cx="2992430" cy="2244323"/>
          </a:xfrm>
          <a:prstGeom prst="rect">
            <a:avLst/>
          </a:prstGeom>
        </p:spPr>
      </p:pic>
      <p:pic>
        <p:nvPicPr>
          <p:cNvPr id="6" name="Рисунок 5" descr="IMG_00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929066"/>
            <a:ext cx="3048021" cy="2286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285728"/>
            <a:ext cx="365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4 та № 7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221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5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71546"/>
            <a:ext cx="2952771" cy="2214578"/>
          </a:xfrm>
          <a:prstGeom prst="rect">
            <a:avLst/>
          </a:prstGeom>
        </p:spPr>
      </p:pic>
      <p:pic>
        <p:nvPicPr>
          <p:cNvPr id="5" name="Рисунок 4" descr="IMG_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000108"/>
            <a:ext cx="2920992" cy="2190744"/>
          </a:xfrm>
          <a:prstGeom prst="rect">
            <a:avLst/>
          </a:prstGeom>
        </p:spPr>
      </p:pic>
      <p:pic>
        <p:nvPicPr>
          <p:cNvPr id="6" name="Рисунок 5" descr="IMG_0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714752"/>
            <a:ext cx="3071834" cy="2303876"/>
          </a:xfrm>
          <a:prstGeom prst="rect">
            <a:avLst/>
          </a:prstGeom>
        </p:spPr>
      </p:pic>
      <p:pic>
        <p:nvPicPr>
          <p:cNvPr id="7" name="Рисунок 6" descr="IMG_0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3929066"/>
            <a:ext cx="295277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357166"/>
            <a:ext cx="221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6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2786082" cy="2089562"/>
          </a:xfrm>
          <a:prstGeom prst="rect">
            <a:avLst/>
          </a:prstGeom>
        </p:spPr>
      </p:pic>
      <p:pic>
        <p:nvPicPr>
          <p:cNvPr id="5" name="Рисунок 4" descr="IMG_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86116" y="2214554"/>
            <a:ext cx="2857520" cy="2143140"/>
          </a:xfrm>
          <a:prstGeom prst="rect">
            <a:avLst/>
          </a:prstGeom>
        </p:spPr>
      </p:pic>
      <p:pic>
        <p:nvPicPr>
          <p:cNvPr id="6" name="Рисунок 5" descr="IMG_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214422"/>
            <a:ext cx="2786082" cy="2089562"/>
          </a:xfrm>
          <a:prstGeom prst="rect">
            <a:avLst/>
          </a:prstGeom>
        </p:spPr>
      </p:pic>
      <p:pic>
        <p:nvPicPr>
          <p:cNvPr id="7" name="Рисунок 6" descr="IMG_0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929066"/>
            <a:ext cx="2857520" cy="2143140"/>
          </a:xfrm>
          <a:prstGeom prst="rect">
            <a:avLst/>
          </a:prstGeom>
        </p:spPr>
      </p:pic>
      <p:pic>
        <p:nvPicPr>
          <p:cNvPr id="8" name="Рисунок 7" descr="IMG_0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000504"/>
            <a:ext cx="2786082" cy="2089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428604"/>
            <a:ext cx="245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12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1214422"/>
            <a:ext cx="2571768" cy="1928826"/>
          </a:xfrm>
          <a:prstGeom prst="rect">
            <a:avLst/>
          </a:prstGeom>
        </p:spPr>
      </p:pic>
      <p:pic>
        <p:nvPicPr>
          <p:cNvPr id="5" name="Рисунок 4" descr="IMG_0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38"/>
            <a:ext cx="2571767" cy="1928826"/>
          </a:xfrm>
          <a:prstGeom prst="rect">
            <a:avLst/>
          </a:prstGeom>
        </p:spPr>
      </p:pic>
      <p:pic>
        <p:nvPicPr>
          <p:cNvPr id="6" name="Рисунок 5" descr="IMG_0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357298"/>
            <a:ext cx="2667019" cy="2000264"/>
          </a:xfrm>
          <a:prstGeom prst="rect">
            <a:avLst/>
          </a:prstGeom>
        </p:spPr>
      </p:pic>
      <p:pic>
        <p:nvPicPr>
          <p:cNvPr id="9" name="Рисунок 8" descr="IMG_01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000504"/>
            <a:ext cx="2643206" cy="1982405"/>
          </a:xfrm>
          <a:prstGeom prst="rect">
            <a:avLst/>
          </a:prstGeom>
        </p:spPr>
      </p:pic>
      <p:pic>
        <p:nvPicPr>
          <p:cNvPr id="11" name="Рисунок 10" descr="IMG_01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10" y="4214818"/>
            <a:ext cx="2762269" cy="2071702"/>
          </a:xfrm>
          <a:prstGeom prst="rect">
            <a:avLst/>
          </a:prstGeom>
        </p:spPr>
      </p:pic>
      <p:pic>
        <p:nvPicPr>
          <p:cNvPr id="12" name="Рисунок 11" descr="IMG_01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1785926"/>
            <a:ext cx="2714644" cy="20359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214290"/>
            <a:ext cx="245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14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2667019" cy="2000264"/>
          </a:xfrm>
          <a:prstGeom prst="rect">
            <a:avLst/>
          </a:prstGeom>
        </p:spPr>
      </p:pic>
      <p:pic>
        <p:nvPicPr>
          <p:cNvPr id="5" name="Рисунок 4" descr="IMG_0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2857520" cy="2143140"/>
          </a:xfrm>
          <a:prstGeom prst="rect">
            <a:avLst/>
          </a:prstGeom>
        </p:spPr>
      </p:pic>
      <p:pic>
        <p:nvPicPr>
          <p:cNvPr id="6" name="Рисунок 5" descr="IMG_0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000240"/>
            <a:ext cx="2928958" cy="2196719"/>
          </a:xfrm>
          <a:prstGeom prst="rect">
            <a:avLst/>
          </a:prstGeom>
        </p:spPr>
      </p:pic>
      <p:pic>
        <p:nvPicPr>
          <p:cNvPr id="7" name="Рисунок 6" descr="IMG_0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928670"/>
            <a:ext cx="2928958" cy="2196719"/>
          </a:xfrm>
          <a:prstGeom prst="rect">
            <a:avLst/>
          </a:prstGeom>
        </p:spPr>
      </p:pic>
      <p:pic>
        <p:nvPicPr>
          <p:cNvPr id="8" name="Рисунок 7" descr="IMG_01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357694"/>
            <a:ext cx="285752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245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13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_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357298"/>
            <a:ext cx="5715039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357166"/>
            <a:ext cx="221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Група № 8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IMG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3143271" cy="2357454"/>
          </a:xfrm>
          <a:prstGeom prst="rect">
            <a:avLst/>
          </a:prstGeom>
        </p:spPr>
      </p:pic>
      <p:pic>
        <p:nvPicPr>
          <p:cNvPr id="7" name="Рисунок 6" descr="IMG_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643314"/>
            <a:ext cx="3214710" cy="2411033"/>
          </a:xfrm>
          <a:prstGeom prst="rect">
            <a:avLst/>
          </a:prstGeom>
        </p:spPr>
      </p:pic>
      <p:pic>
        <p:nvPicPr>
          <p:cNvPr id="8" name="Рисунок 7" descr="IMG_0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071546"/>
            <a:ext cx="3143272" cy="2357454"/>
          </a:xfrm>
          <a:prstGeom prst="rect">
            <a:avLst/>
          </a:prstGeom>
        </p:spPr>
      </p:pic>
      <p:pic>
        <p:nvPicPr>
          <p:cNvPr id="9" name="Рисунок 8" descr="IMG_01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714752"/>
            <a:ext cx="3214710" cy="24110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285728"/>
            <a:ext cx="245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Група № 10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_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143272" cy="2357454"/>
          </a:xfrm>
          <a:prstGeom prst="rect">
            <a:avLst/>
          </a:prstGeom>
        </p:spPr>
      </p:pic>
      <p:pic>
        <p:nvPicPr>
          <p:cNvPr id="5" name="Рисунок 4" descr="IMG_0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86190"/>
            <a:ext cx="3143272" cy="2357454"/>
          </a:xfrm>
          <a:prstGeom prst="rect">
            <a:avLst/>
          </a:prstGeom>
        </p:spPr>
      </p:pic>
      <p:pic>
        <p:nvPicPr>
          <p:cNvPr id="7" name="Рисунок 6" descr="IMG_01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071546"/>
            <a:ext cx="3143272" cy="2357454"/>
          </a:xfrm>
          <a:prstGeom prst="rect">
            <a:avLst/>
          </a:prstGeom>
        </p:spPr>
      </p:pic>
      <p:pic>
        <p:nvPicPr>
          <p:cNvPr id="8" name="Рисунок 7" descr="IMG_0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857628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2016-11-30T06:44:27Z</dcterms:created>
  <dcterms:modified xsi:type="dcterms:W3CDTF">2016-11-30T08:43:46Z</dcterms:modified>
</cp:coreProperties>
</file>